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72" r:id="rId6"/>
    <p:sldId id="259" r:id="rId7"/>
    <p:sldId id="286" r:id="rId8"/>
    <p:sldId id="260" r:id="rId9"/>
    <p:sldId id="261" r:id="rId10"/>
    <p:sldId id="262" r:id="rId11"/>
    <p:sldId id="287" r:id="rId12"/>
    <p:sldId id="263" r:id="rId13"/>
    <p:sldId id="264" r:id="rId14"/>
    <p:sldId id="265" r:id="rId15"/>
    <p:sldId id="266" r:id="rId16"/>
    <p:sldId id="267" r:id="rId17"/>
    <p:sldId id="268" r:id="rId18"/>
    <p:sldId id="280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41" d="100"/>
          <a:sy n="41" d="100"/>
        </p:scale>
        <p:origin x="4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1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54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2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6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F2398-EF71-491F-B31A-B0A97C9B871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23B0E-D57E-48E3-A8FF-74B4AD1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6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8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Fachri Ardiansyah</dc:creator>
  <cp:lastModifiedBy>Fachri Ardiansyah</cp:lastModifiedBy>
  <cp:revision>19</cp:revision>
  <dcterms:created xsi:type="dcterms:W3CDTF">2021-02-25T14:10:53Z</dcterms:created>
  <dcterms:modified xsi:type="dcterms:W3CDTF">2021-02-26T07:23:04Z</dcterms:modified>
</cp:coreProperties>
</file>